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75" r:id="rId5"/>
    <p:sldId id="286" r:id="rId6"/>
    <p:sldId id="295" r:id="rId7"/>
    <p:sldId id="284" r:id="rId8"/>
    <p:sldId id="292" r:id="rId9"/>
    <p:sldId id="293" r:id="rId10"/>
    <p:sldId id="294" r:id="rId11"/>
    <p:sldId id="287" r:id="rId12"/>
    <p:sldId id="291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09BD4-EB69-41BC-B74A-24B644E77554}" v="20" dt="2023-08-29T19:17:25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76968" autoAdjust="0"/>
  </p:normalViewPr>
  <p:slideViewPr>
    <p:cSldViewPr snapToGrid="0" snapToObjects="1">
      <p:cViewPr varScale="1">
        <p:scale>
          <a:sx n="22" d="100"/>
          <a:sy n="22" d="100"/>
        </p:scale>
        <p:origin x="1253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on Williams" userId="b822dec7-4f00-4b4d-a724-c4d6b048bfe3" providerId="ADAL" clId="{9DC09BD4-EB69-41BC-B74A-24B644E77554}"/>
    <pc:docChg chg="undo custSel addSld modSld sldOrd">
      <pc:chgData name="Barron Williams" userId="b822dec7-4f00-4b4d-a724-c4d6b048bfe3" providerId="ADAL" clId="{9DC09BD4-EB69-41BC-B74A-24B644E77554}" dt="2023-09-11T13:02:38.491" v="427" actId="20577"/>
      <pc:docMkLst>
        <pc:docMk/>
      </pc:docMkLst>
      <pc:sldChg chg="addSp modSp mod">
        <pc:chgData name="Barron Williams" userId="b822dec7-4f00-4b4d-a724-c4d6b048bfe3" providerId="ADAL" clId="{9DC09BD4-EB69-41BC-B74A-24B644E77554}" dt="2023-08-29T19:14:07.529" v="381" actId="1076"/>
        <pc:sldMkLst>
          <pc:docMk/>
          <pc:sldMk cId="2893595714" sldId="275"/>
        </pc:sldMkLst>
        <pc:picChg chg="add mod">
          <ac:chgData name="Barron Williams" userId="b822dec7-4f00-4b4d-a724-c4d6b048bfe3" providerId="ADAL" clId="{9DC09BD4-EB69-41BC-B74A-24B644E77554}" dt="2023-08-29T19:14:07.529" v="381" actId="1076"/>
          <ac:picMkLst>
            <pc:docMk/>
            <pc:sldMk cId="2893595714" sldId="275"/>
            <ac:picMk id="2" creationId="{92F94E31-5D71-AC4D-6A63-95E95884D316}"/>
          </ac:picMkLst>
        </pc:picChg>
        <pc:picChg chg="mod">
          <ac:chgData name="Barron Williams" userId="b822dec7-4f00-4b4d-a724-c4d6b048bfe3" providerId="ADAL" clId="{9DC09BD4-EB69-41BC-B74A-24B644E77554}" dt="2023-08-29T19:14:03.135" v="380" actId="1076"/>
          <ac:picMkLst>
            <pc:docMk/>
            <pc:sldMk cId="2893595714" sldId="275"/>
            <ac:picMk id="5" creationId="{00000000-0000-0000-0000-000000000000}"/>
          </ac:picMkLst>
        </pc:picChg>
      </pc:sldChg>
      <pc:sldChg chg="addSp modSp mod">
        <pc:chgData name="Barron Williams" userId="b822dec7-4f00-4b4d-a724-c4d6b048bfe3" providerId="ADAL" clId="{9DC09BD4-EB69-41BC-B74A-24B644E77554}" dt="2023-09-11T13:02:38.491" v="427" actId="20577"/>
        <pc:sldMkLst>
          <pc:docMk/>
          <pc:sldMk cId="2702029141" sldId="284"/>
        </pc:sldMkLst>
        <pc:spChg chg="mod">
          <ac:chgData name="Barron Williams" userId="b822dec7-4f00-4b4d-a724-c4d6b048bfe3" providerId="ADAL" clId="{9DC09BD4-EB69-41BC-B74A-24B644E77554}" dt="2023-09-11T13:02:38.491" v="427" actId="20577"/>
          <ac:spMkLst>
            <pc:docMk/>
            <pc:sldMk cId="2702029141" sldId="284"/>
            <ac:spMk id="4" creationId="{00000000-0000-0000-0000-000000000000}"/>
          </ac:spMkLst>
        </pc:spChg>
        <pc:picChg chg="add mod">
          <ac:chgData name="Barron Williams" userId="b822dec7-4f00-4b4d-a724-c4d6b048bfe3" providerId="ADAL" clId="{9DC09BD4-EB69-41BC-B74A-24B644E77554}" dt="2023-08-29T19:13:02.226" v="362" actId="1076"/>
          <ac:picMkLst>
            <pc:docMk/>
            <pc:sldMk cId="2702029141" sldId="284"/>
            <ac:picMk id="3" creationId="{C23970E4-3CA1-D902-DE7B-46C3126C5BC8}"/>
          </ac:picMkLst>
        </pc:picChg>
      </pc:sldChg>
      <pc:sldChg chg="addSp modSp mod ord setBg">
        <pc:chgData name="Barron Williams" userId="b822dec7-4f00-4b4d-a724-c4d6b048bfe3" providerId="ADAL" clId="{9DC09BD4-EB69-41BC-B74A-24B644E77554}" dt="2023-08-29T19:15:37.029" v="398"/>
        <pc:sldMkLst>
          <pc:docMk/>
          <pc:sldMk cId="2087966303" sldId="286"/>
        </pc:sldMkLst>
        <pc:picChg chg="add mod">
          <ac:chgData name="Barron Williams" userId="b822dec7-4f00-4b4d-a724-c4d6b048bfe3" providerId="ADAL" clId="{9DC09BD4-EB69-41BC-B74A-24B644E77554}" dt="2023-08-29T18:58:03.707" v="10" actId="1076"/>
          <ac:picMkLst>
            <pc:docMk/>
            <pc:sldMk cId="2087966303" sldId="286"/>
            <ac:picMk id="5" creationId="{0D22AE10-283F-FC6E-B28A-A35306AB325C}"/>
          </ac:picMkLst>
        </pc:picChg>
      </pc:sldChg>
      <pc:sldChg chg="addSp modSp mod ord">
        <pc:chgData name="Barron Williams" userId="b822dec7-4f00-4b4d-a724-c4d6b048bfe3" providerId="ADAL" clId="{9DC09BD4-EB69-41BC-B74A-24B644E77554}" dt="2023-08-29T19:15:20.132" v="389"/>
        <pc:sldMkLst>
          <pc:docMk/>
          <pc:sldMk cId="3281609426" sldId="287"/>
        </pc:sldMkLst>
        <pc:picChg chg="add mod">
          <ac:chgData name="Barron Williams" userId="b822dec7-4f00-4b4d-a724-c4d6b048bfe3" providerId="ADAL" clId="{9DC09BD4-EB69-41BC-B74A-24B644E77554}" dt="2023-08-29T19:13:24.777" v="367" actId="1076"/>
          <ac:picMkLst>
            <pc:docMk/>
            <pc:sldMk cId="3281609426" sldId="287"/>
            <ac:picMk id="5" creationId="{B5E53CC4-DE2F-8A87-5E30-0AE9D846ADD6}"/>
          </ac:picMkLst>
        </pc:picChg>
      </pc:sldChg>
      <pc:sldChg chg="addSp delSp modSp mod">
        <pc:chgData name="Barron Williams" userId="b822dec7-4f00-4b4d-a724-c4d6b048bfe3" providerId="ADAL" clId="{9DC09BD4-EB69-41BC-B74A-24B644E77554}" dt="2023-08-29T19:13:52.588" v="376" actId="1076"/>
        <pc:sldMkLst>
          <pc:docMk/>
          <pc:sldMk cId="1177366738" sldId="291"/>
        </pc:sldMkLst>
        <pc:picChg chg="del">
          <ac:chgData name="Barron Williams" userId="b822dec7-4f00-4b4d-a724-c4d6b048bfe3" providerId="ADAL" clId="{9DC09BD4-EB69-41BC-B74A-24B644E77554}" dt="2023-08-29T19:00:04.148" v="28" actId="478"/>
          <ac:picMkLst>
            <pc:docMk/>
            <pc:sldMk cId="1177366738" sldId="291"/>
            <ac:picMk id="2" creationId="{FCBD96BF-2405-4142-8F1D-4343E1F73240}"/>
          </ac:picMkLst>
        </pc:picChg>
        <pc:picChg chg="add mod">
          <ac:chgData name="Barron Williams" userId="b822dec7-4f00-4b4d-a724-c4d6b048bfe3" providerId="ADAL" clId="{9DC09BD4-EB69-41BC-B74A-24B644E77554}" dt="2023-08-29T19:13:52.588" v="376" actId="1076"/>
          <ac:picMkLst>
            <pc:docMk/>
            <pc:sldMk cId="1177366738" sldId="291"/>
            <ac:picMk id="3" creationId="{1D2DF754-D0FC-6EEC-5493-FAFBA1622D01}"/>
          </ac:picMkLst>
        </pc:picChg>
        <pc:picChg chg="mod">
          <ac:chgData name="Barron Williams" userId="b822dec7-4f00-4b4d-a724-c4d6b048bfe3" providerId="ADAL" clId="{9DC09BD4-EB69-41BC-B74A-24B644E77554}" dt="2023-08-29T19:13:48.031" v="375" actId="1076"/>
          <ac:picMkLst>
            <pc:docMk/>
            <pc:sldMk cId="1177366738" sldId="291"/>
            <ac:picMk id="5" creationId="{00000000-0000-0000-0000-000000000000}"/>
          </ac:picMkLst>
        </pc:picChg>
      </pc:sldChg>
      <pc:sldChg chg="addSp modSp mod">
        <pc:chgData name="Barron Williams" userId="b822dec7-4f00-4b4d-a724-c4d6b048bfe3" providerId="ADAL" clId="{9DC09BD4-EB69-41BC-B74A-24B644E77554}" dt="2023-08-29T19:15:03.854" v="387" actId="6549"/>
        <pc:sldMkLst>
          <pc:docMk/>
          <pc:sldMk cId="1952506419" sldId="292"/>
        </pc:sldMkLst>
        <pc:spChg chg="mod">
          <ac:chgData name="Barron Williams" userId="b822dec7-4f00-4b4d-a724-c4d6b048bfe3" providerId="ADAL" clId="{9DC09BD4-EB69-41BC-B74A-24B644E77554}" dt="2023-08-29T19:15:03.854" v="387" actId="6549"/>
          <ac:spMkLst>
            <pc:docMk/>
            <pc:sldMk cId="1952506419" sldId="292"/>
            <ac:spMk id="3" creationId="{30788F48-58F9-45FC-B1D6-F2B9D6719DB6}"/>
          </ac:spMkLst>
        </pc:spChg>
        <pc:picChg chg="add mod">
          <ac:chgData name="Barron Williams" userId="b822dec7-4f00-4b4d-a724-c4d6b048bfe3" providerId="ADAL" clId="{9DC09BD4-EB69-41BC-B74A-24B644E77554}" dt="2023-08-29T19:13:17.508" v="365" actId="1076"/>
          <ac:picMkLst>
            <pc:docMk/>
            <pc:sldMk cId="1952506419" sldId="292"/>
            <ac:picMk id="4" creationId="{38E145BC-F920-DC6C-2908-4EA47BBFDB97}"/>
          </ac:picMkLst>
        </pc:picChg>
      </pc:sldChg>
      <pc:sldChg chg="addSp delSp modSp mod">
        <pc:chgData name="Barron Williams" userId="b822dec7-4f00-4b4d-a724-c4d6b048bfe3" providerId="ADAL" clId="{9DC09BD4-EB69-41BC-B74A-24B644E77554}" dt="2023-08-29T19:13:32.002" v="369" actId="1076"/>
        <pc:sldMkLst>
          <pc:docMk/>
          <pc:sldMk cId="3953028944" sldId="293"/>
        </pc:sldMkLst>
        <pc:spChg chg="mod">
          <ac:chgData name="Barron Williams" userId="b822dec7-4f00-4b4d-a724-c4d6b048bfe3" providerId="ADAL" clId="{9DC09BD4-EB69-41BC-B74A-24B644E77554}" dt="2023-08-29T19:03:37.689" v="61" actId="20577"/>
          <ac:spMkLst>
            <pc:docMk/>
            <pc:sldMk cId="3953028944" sldId="293"/>
            <ac:spMk id="10" creationId="{89DF55BF-07AB-24CB-E2F1-7D18BE8740E1}"/>
          </ac:spMkLst>
        </pc:spChg>
        <pc:spChg chg="add del ord">
          <ac:chgData name="Barron Williams" userId="b822dec7-4f00-4b4d-a724-c4d6b048bfe3" providerId="ADAL" clId="{9DC09BD4-EB69-41BC-B74A-24B644E77554}" dt="2023-08-29T19:02:35.738" v="56" actId="478"/>
          <ac:spMkLst>
            <pc:docMk/>
            <pc:sldMk cId="3953028944" sldId="293"/>
            <ac:spMk id="12" creationId="{36679813-751E-DAE5-3BFB-A3D682A45639}"/>
          </ac:spMkLst>
        </pc:spChg>
        <pc:picChg chg="mod">
          <ac:chgData name="Barron Williams" userId="b822dec7-4f00-4b4d-a724-c4d6b048bfe3" providerId="ADAL" clId="{9DC09BD4-EB69-41BC-B74A-24B644E77554}" dt="2023-08-29T19:01:58.765" v="50" actId="1076"/>
          <ac:picMkLst>
            <pc:docMk/>
            <pc:sldMk cId="3953028944" sldId="293"/>
            <ac:picMk id="7" creationId="{3E858C9E-C2E9-D23C-74C3-AD64867D6F03}"/>
          </ac:picMkLst>
        </pc:picChg>
        <pc:picChg chg="add mod">
          <ac:chgData name="Barron Williams" userId="b822dec7-4f00-4b4d-a724-c4d6b048bfe3" providerId="ADAL" clId="{9DC09BD4-EB69-41BC-B74A-24B644E77554}" dt="2023-08-29T19:13:32.002" v="369" actId="1076"/>
          <ac:picMkLst>
            <pc:docMk/>
            <pc:sldMk cId="3953028944" sldId="293"/>
            <ac:picMk id="15" creationId="{5591B803-B106-8E50-6000-E06CC12900F0}"/>
          </ac:picMkLst>
        </pc:picChg>
        <pc:inkChg chg="add del">
          <ac:chgData name="Barron Williams" userId="b822dec7-4f00-4b4d-a724-c4d6b048bfe3" providerId="ADAL" clId="{9DC09BD4-EB69-41BC-B74A-24B644E77554}" dt="2023-08-29T19:01:35.695" v="45" actId="9405"/>
          <ac:inkMkLst>
            <pc:docMk/>
            <pc:sldMk cId="3953028944" sldId="293"/>
            <ac:inkMk id="3" creationId="{F946EF16-E9A3-C5D8-D93F-50A6856119E0}"/>
          </ac:inkMkLst>
        </pc:inkChg>
        <pc:inkChg chg="add del">
          <ac:chgData name="Barron Williams" userId="b822dec7-4f00-4b4d-a724-c4d6b048bfe3" providerId="ADAL" clId="{9DC09BD4-EB69-41BC-B74A-24B644E77554}" dt="2023-08-29T19:01:35.109" v="44" actId="9405"/>
          <ac:inkMkLst>
            <pc:docMk/>
            <pc:sldMk cId="3953028944" sldId="293"/>
            <ac:inkMk id="4" creationId="{8104D994-B397-1C63-006D-DBD3DE30BDC3}"/>
          </ac:inkMkLst>
        </pc:inkChg>
        <pc:inkChg chg="add del">
          <ac:chgData name="Barron Williams" userId="b822dec7-4f00-4b4d-a724-c4d6b048bfe3" providerId="ADAL" clId="{9DC09BD4-EB69-41BC-B74A-24B644E77554}" dt="2023-08-29T19:01:34.924" v="43" actId="9405"/>
          <ac:inkMkLst>
            <pc:docMk/>
            <pc:sldMk cId="3953028944" sldId="293"/>
            <ac:inkMk id="5" creationId="{0B62A2A6-22A2-4605-64F9-37A539F8CEF2}"/>
          </ac:inkMkLst>
        </pc:inkChg>
        <pc:inkChg chg="add del">
          <ac:chgData name="Barron Williams" userId="b822dec7-4f00-4b4d-a724-c4d6b048bfe3" providerId="ADAL" clId="{9DC09BD4-EB69-41BC-B74A-24B644E77554}" dt="2023-08-29T19:01:34.723" v="42" actId="9405"/>
          <ac:inkMkLst>
            <pc:docMk/>
            <pc:sldMk cId="3953028944" sldId="293"/>
            <ac:inkMk id="6" creationId="{B8806746-7F37-3719-7B58-AA8DCA3DF6FC}"/>
          </ac:inkMkLst>
        </pc:inkChg>
        <pc:inkChg chg="add del">
          <ac:chgData name="Barron Williams" userId="b822dec7-4f00-4b4d-a724-c4d6b048bfe3" providerId="ADAL" clId="{9DC09BD4-EB69-41BC-B74A-24B644E77554}" dt="2023-08-29T19:01:34.269" v="41" actId="9405"/>
          <ac:inkMkLst>
            <pc:docMk/>
            <pc:sldMk cId="3953028944" sldId="293"/>
            <ac:inkMk id="8" creationId="{D3074CC9-BEDA-F0AE-D8D9-F74AB74F9F7A}"/>
          </ac:inkMkLst>
        </pc:inkChg>
        <pc:inkChg chg="add del">
          <ac:chgData name="Barron Williams" userId="b822dec7-4f00-4b4d-a724-c4d6b048bfe3" providerId="ADAL" clId="{9DC09BD4-EB69-41BC-B74A-24B644E77554}" dt="2023-08-29T19:01:34.021" v="40" actId="9405"/>
          <ac:inkMkLst>
            <pc:docMk/>
            <pc:sldMk cId="3953028944" sldId="293"/>
            <ac:inkMk id="9" creationId="{E6303D97-275C-D595-D347-D558E0A26040}"/>
          </ac:inkMkLst>
        </pc:inkChg>
        <pc:inkChg chg="add del">
          <ac:chgData name="Barron Williams" userId="b822dec7-4f00-4b4d-a724-c4d6b048bfe3" providerId="ADAL" clId="{9DC09BD4-EB69-41BC-B74A-24B644E77554}" dt="2023-08-29T19:01:33.574" v="39" actId="9405"/>
          <ac:inkMkLst>
            <pc:docMk/>
            <pc:sldMk cId="3953028944" sldId="293"/>
            <ac:inkMk id="11" creationId="{DB7973ED-43BD-9894-F13B-C93DD574DD5B}"/>
          </ac:inkMkLst>
        </pc:inkChg>
        <pc:inkChg chg="add">
          <ac:chgData name="Barron Williams" userId="b822dec7-4f00-4b4d-a724-c4d6b048bfe3" providerId="ADAL" clId="{9DC09BD4-EB69-41BC-B74A-24B644E77554}" dt="2023-08-29T19:02:52.846" v="57" actId="9405"/>
          <ac:inkMkLst>
            <pc:docMk/>
            <pc:sldMk cId="3953028944" sldId="293"/>
            <ac:inkMk id="13" creationId="{FCDAFFE0-81C3-8183-1533-6009E1E31991}"/>
          </ac:inkMkLst>
        </pc:inkChg>
        <pc:inkChg chg="add">
          <ac:chgData name="Barron Williams" userId="b822dec7-4f00-4b4d-a724-c4d6b048bfe3" providerId="ADAL" clId="{9DC09BD4-EB69-41BC-B74A-24B644E77554}" dt="2023-08-29T19:03:06.890" v="58" actId="9405"/>
          <ac:inkMkLst>
            <pc:docMk/>
            <pc:sldMk cId="3953028944" sldId="293"/>
            <ac:inkMk id="14" creationId="{7EEFAFE5-B203-1E4F-B9CB-3EB0E5FF320F}"/>
          </ac:inkMkLst>
        </pc:inkChg>
      </pc:sldChg>
      <pc:sldChg chg="addSp modSp mod">
        <pc:chgData name="Barron Williams" userId="b822dec7-4f00-4b4d-a724-c4d6b048bfe3" providerId="ADAL" clId="{9DC09BD4-EB69-41BC-B74A-24B644E77554}" dt="2023-08-29T19:13:38.157" v="371" actId="1076"/>
        <pc:sldMkLst>
          <pc:docMk/>
          <pc:sldMk cId="709316243" sldId="294"/>
        </pc:sldMkLst>
        <pc:spChg chg="mod">
          <ac:chgData name="Barron Williams" userId="b822dec7-4f00-4b4d-a724-c4d6b048bfe3" providerId="ADAL" clId="{9DC09BD4-EB69-41BC-B74A-24B644E77554}" dt="2023-08-29T18:59:51.862" v="27" actId="20577"/>
          <ac:spMkLst>
            <pc:docMk/>
            <pc:sldMk cId="709316243" sldId="294"/>
            <ac:spMk id="2" creationId="{00000000-0000-0000-0000-000000000000}"/>
          </ac:spMkLst>
        </pc:spChg>
        <pc:picChg chg="add mod">
          <ac:chgData name="Barron Williams" userId="b822dec7-4f00-4b4d-a724-c4d6b048bfe3" providerId="ADAL" clId="{9DC09BD4-EB69-41BC-B74A-24B644E77554}" dt="2023-08-29T18:59:44.025" v="12" actId="1076"/>
          <ac:picMkLst>
            <pc:docMk/>
            <pc:sldMk cId="709316243" sldId="294"/>
            <ac:picMk id="3" creationId="{C83A6347-F7A0-6CD3-1D82-F8CDC1585879}"/>
          </ac:picMkLst>
        </pc:picChg>
        <pc:picChg chg="add mod">
          <ac:chgData name="Barron Williams" userId="b822dec7-4f00-4b4d-a724-c4d6b048bfe3" providerId="ADAL" clId="{9DC09BD4-EB69-41BC-B74A-24B644E77554}" dt="2023-08-29T19:13:38.157" v="371" actId="1076"/>
          <ac:picMkLst>
            <pc:docMk/>
            <pc:sldMk cId="709316243" sldId="294"/>
            <ac:picMk id="4" creationId="{5E979406-8125-3B7D-D74F-8125D1A6F04A}"/>
          </ac:picMkLst>
        </pc:picChg>
      </pc:sldChg>
      <pc:sldChg chg="addSp modSp new mod ord">
        <pc:chgData name="Barron Williams" userId="b822dec7-4f00-4b4d-a724-c4d6b048bfe3" providerId="ADAL" clId="{9DC09BD4-EB69-41BC-B74A-24B644E77554}" dt="2023-08-29T19:17:29.642" v="415" actId="1076"/>
        <pc:sldMkLst>
          <pc:docMk/>
          <pc:sldMk cId="3574294100" sldId="295"/>
        </pc:sldMkLst>
        <pc:spChg chg="add mod">
          <ac:chgData name="Barron Williams" userId="b822dec7-4f00-4b4d-a724-c4d6b048bfe3" providerId="ADAL" clId="{9DC09BD4-EB69-41BC-B74A-24B644E77554}" dt="2023-08-29T19:17:17.034" v="413" actId="6549"/>
          <ac:spMkLst>
            <pc:docMk/>
            <pc:sldMk cId="3574294100" sldId="295"/>
            <ac:spMk id="2" creationId="{5D62FAB4-8F97-FACB-A604-62E6F3623863}"/>
          </ac:spMkLst>
        </pc:spChg>
        <pc:picChg chg="add mod">
          <ac:chgData name="Barron Williams" userId="b822dec7-4f00-4b4d-a724-c4d6b048bfe3" providerId="ADAL" clId="{9DC09BD4-EB69-41BC-B74A-24B644E77554}" dt="2023-08-29T19:16:52.440" v="405" actId="1076"/>
          <ac:picMkLst>
            <pc:docMk/>
            <pc:sldMk cId="3574294100" sldId="295"/>
            <ac:picMk id="3" creationId="{C558A2CF-5BD1-1F99-95F8-1AEFC44C8BD0}"/>
          </ac:picMkLst>
        </pc:picChg>
        <pc:picChg chg="add mod">
          <ac:chgData name="Barron Williams" userId="b822dec7-4f00-4b4d-a724-c4d6b048bfe3" providerId="ADAL" clId="{9DC09BD4-EB69-41BC-B74A-24B644E77554}" dt="2023-08-29T19:17:29.642" v="415" actId="1076"/>
          <ac:picMkLst>
            <pc:docMk/>
            <pc:sldMk cId="3574294100" sldId="295"/>
            <ac:picMk id="4" creationId="{7B1C63B3-4022-F527-9A07-1BDD5352472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9T19:02:52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1,'-1'71,"-1"-9,3 0,2-1,4 1,17 80,-14-92,-2-1,-2 1,-1 84,6 65,-1-128,8 52,4 196,-25-220,6 162,11-179,-9-60,-1 1,2 31,-5-23,-1-14,0-1,1 1,1 0,6 24,-2-21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9T19:03:06.8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1 336,'1'13,"1"0,1 0,0 1,0-2,8 18,2 10,-8-23,83 259,-78-243,-2 0,-1 0,4 60,-4-35,3 73,-8 190,-4-145,2 365,2-508,1-1,2 1,1-1,2 0,17 45,-24-74,0 1,1-1,-1 0,1 0,0 0,0 0,0 0,0-1,1 1,-1-1,1 1,-1-1,1 0,0 0,0 0,0 0,0 0,0-1,1 0,4 2,6 1,0-2,0 0,0 0,14-1,-13-1,702 3,-373-8,1078 4,-1346-2,1-3,-1-4,-1-3,0-4,126-44,-197 60,-1-1,1 0,0 0,0 0,-1 0,1 0,-1-1,0 0,0 0,0 0,0 0,0 0,0 0,-1-1,0 1,1-1,-2 0,1 1,0-1,-1 0,1 0,-1 0,0 0,-1-1,1 1,-1 0,1 0,-1 0,-1-6,-1-12,-1 1,-1-1,-1 1,-10-30,9 33,-101-448,96 369,4-1,7-132,3 113,-14-121,-8-304,20 431,8 31,-1 36,-8 41,0 1,0 0,0 0,0 0,0 0,-1 0,1 0,-1-1,1 1,-1 0,0 0,0 0,0 1,0-1,0 0,0 0,0 0,-1 1,1-1,-1 1,1-1,-1 1,0-1,1 1,-1 0,0 0,0 0,0 0,0 0,0 0,0 1,0-1,0 1,-2-1,-11-2,1 1,-1 0,-28 1,27 1,-194 0,102 3,-176-19,160 5,-205 8,181 5,-245-4,-335 5,223 26,410-13,68-10,0-2,-44 2,58-6,5 0,1 0,-1 0,1 0,-1 1,1 0,-12 4,17-4,-1 0,1 1,0-1,0 1,-1-1,1 1,0 0,1 0,-1 0,0 0,0 0,1 0,-1 0,1 1,0-1,0 1,0-1,0 1,0-1,0 1,1-1,-1 5,-4 33,1 1,2 0,3 0,0 0,3 0,2-1,18 73,4-42,-20-56,-1 1,-1 0,5 21,3 53,-4 1,-3 183,-7-228,-1 17,3-1,15 92,-9-90,-2 0,-6 126,-2-81,0-68,-11 61,-2 16,-4 38,5-63,-13 57,29-281,-3 57,17-150,-7 149,-3 0,-7-133,-1 74,0 84,-16-89,15 120,-1-18,1-62,3 67,-1 0,-10-62,4 55,-2-69,4 44,-8-18,7 59,2-1,-1-28,4 28,0 7,1 0,0 0,4-17,-3 28,0 1,0 0,1 0,0 0,0 0,0 0,0 0,1 0,0 1,0-1,0 1,1 0,6-6,7-4,0 2,1 0,0 1,0 1,1 1,1 0,-1 2,1 0,1 1,-1 1,25-2,28-1,135 2,-194 6,1029-20,-321 11,-433 11,-280-2,1 0,0 1,-1 0,1 0,-1 1,0 1,1-1,12 7,-16-6,0 1,0-1,0 2,-1-1,0 1,0-1,0 1,0 1,-1-1,0 1,0-1,5 11,13 25,0 2,2-2,2 0,42 50,-59-80,0-1,-1 1,-1 1,1 0,-2 0,0 0,0 1,-1-1,3 15,-3-4,-1 1,-1-1,-1 1,-2 32,1-20,-2-1,-2 0,-1 0,-1 0,-3-1,-17 55,19-70,1 0,1 1,1 0,1-1,0 1,2 26,0-18,-2 0,-5 36,0-22,2 1,2 59,-1 13,3-109,0 0,-1 1,1-1,-1 0,-1 0,1 0,-1-1,0 1,0-1,-7 10,8-13,0 1,-1 0,1 0,-1-1,1 1,-1-1,0 0,0 0,0 0,0 0,-1-1,1 1,0-1,-1 1,1-1,-1-1,1 1,-1 0,-6 0,7-2,1 0,0 0,0 0,-1 0,1 0,0 0,0 0,0-1,0 1,1-1,-1 0,0 1,1-1,-1 0,1 0,-1 0,1 0,0 0,0 0,0-1,0 1,0 0,1 0,-1-1,1 1,-1-3,-10-72,10 71,-8-193,9 124,-4 1,-3 0,-4 0,-21-82,4 79,-3 0,-77-134,106 206,0 1,-1-1,0 1,0 0,0 0,-1 0,1 0,-1 1,0-1,0 1,0 0,-1 0,1 0,-9-3,10 5,0 1,0 0,0-1,0 1,0 0,0 1,0-1,0 0,0 1,0 0,0 0,0 0,0 0,0 0,0 0,1 1,-1-1,1 1,-1 0,1 0,-1 0,1 0,0 0,0 0,0 1,0-1,-2 5,-10 14,0 1,2 0,0 1,2 0,0 1,-7 32,-1 12,-10 76,18-47,4 1,9 114,-1-124,-2-77,0 0,1 0,0 0,1 0,5 21,-5-29,-1 0,1 0,-1 0,1 0,0 0,0-1,0 1,0-1,1 1,-1-1,1 0,-1 0,1 0,0 0,0 0,0-1,0 1,0-1,0 0,0 0,0 0,1 0,5 0,20 2,1 0,-1-2,1-1,-1-2,1-1,31-7,-41 6,0-1,-1-1,0 0,0-2,0 0,-1-2,0 1,0-2,24-20,-42 31,0-1,1 1,-1-1,0 1,1-1,-1 1,1-1,-1 1,1-1,-1 1,1 0,-1-1,1 1,0 0,-1-1,1 1,-1 0,1 0,0 0,-1 0,1 0,0-1,-1 1,1 0,0 0,-1 1,1-1,0 0,-1 0,1 0,0 0,-1 0,1 1,-1-1,1 0,-1 1,1-1,0 0,-1 1,1-1,-1 1,1-1,-1 1,0-1,1 1,-1-1,1 1,-1-1,0 1,0-1,1 1,-1 0,0-1,0 1,0 0,1-1,-1 1,0-1,0 1,0 0,0-1,0 1,-1 1,2 58,-1-46,-1 17,1-1,2 1,1 0,1-1,15 52,-15-70,0 0,1 0,1-1,0 0,0 0,1 0,1-1,-1 0,2 0,-1-1,1 0,1-1,0 0,0 0,0-1,22 11,-17-10,-1-1,1 0,0-1,1-1,-1 0,1-1,0-1,29 2,-43-5,0-1,-1 1,1 0,0-1,0 1,0-1,-1 0,1 0,-1 1,1-1,0 0,-1 0,1-1,-1 1,0 0,1 0,-1-1,0 1,0-1,2-2,-1 0,0-1,0 0,0 1,-1-1,0 0,0 0,1-8,-1-7,0 0,-6-37,5 54,-1-10,-1 1,-1 0,0 0,0 0,-1 1,0-1,-1 1,-1 0,0 0,0 0,-1 1,0 0,-1 1,-10-11,7 9,0-1,0 0,2-1,-1 0,2-1,0 0,0 0,1-1,1 0,1 0,-7-26,3 5,-1 0,-2 1,-1 0,-2 1,-29-48,33 64,-1 1,-1 0,0 1,-2 0,1 1,-2 1,0 0,-1 1,0 1,-30-16,19 14,-2 0,0 2,0 2,-1 1,-1 1,-39-5,25 4,34 6,0 0,0 1,-1 1,1 0,-17 1,25 0,1 1,-1 0,1-1,-1 2,1-1,-1 0,1 1,0-1,0 1,0 0,0 0,0 0,0 1,0-1,0 1,1-1,0 1,-1 0,1 0,0 0,0 0,-2 5,-2 5,-1-1,0 0,-1-1,0 0,-1 0,0 0,-1-1,0-1,-1 0,0 0,0-1,-23 13,-10 2,-1-2,-1-2,-93 26,-143 17,-449 35,704-99,27 2,-1 0,1 0,0-1,0 1,-1 0,1 0,0-1,0 1,0 0,0 0,-1-1,1 1,0 0,0 0,0-1,0 1,0 0,0-1,0 1,0 0,0 0,0-1,0 1,0 0,0-1,0 1,0 0,0 0,0-1,0 1,0 0,0-1,0 1,1 0,-1 0,0-1,0 1,0 0,0 0,1-1,35-31,-26 24,0-1,-1 1,0-1,0-1,-1 0,0 0,-1 0,0-1,-1 0,0-1,-1 1,0-1,-1 0,0 0,-1-1,3-23,-5 26,-1 0,0-1,0 1,-1-1,0 1,-1-1,0 1,-1 0,0 0,0 0,-1 0,-1 1,1-1,-2 1,1 0,-1 1,0-1,-1 1,-13-12,-9-4,-1 2,-1 1,-40-20,31 19,-57-43,87 56,0-1,0 0,-15-22,17 20,-1 1,-1 0,-20-19,13 18,12 9,1 0,-1 0,1-1,-1 1,1-1,0 0,-3-5,6 8,1 0,-1 1,1-1,0 0,0 1,-1-1,1 0,0 1,0-1,0 0,0 0,0 1,0-1,0 0,0 0,0 1,0-1,0 0,0 0,1 1,-1-1,0 0,1 0,0-1,0 0,1 1,-1-1,1 1,0 0,-1-1,1 1,0 0,0 0,0 0,0 0,2-1,16-5,0 1,1 1,0 1,0 1,37-1,-44 3,936-12,-824 14,-75 1,-41 1,-14 2,-20 5,-101 25,-206 31,205-44,-246 38,-225 45,573-100,14-4,0 1,0 0,0 1,0 0,0 0,1 1,0 0,-11 7,19-10,1-1,0 0,-1 0,1 1,0-1,-1 0,1 1,0-1,0 0,0 1,-1-1,1 0,0 1,0-1,0 1,0-1,-1 0,1 1,0-1,0 1,0-1,0 0,0 1,0-1,0 1,0-1,0 0,1 1,-1-1,0 1,0-1,0 0,0 1,0-1,1 1,-1-1,0 0,0 1,1-1,-1 0,0 0,1 1,-1-1,0 0,1 0,-1 1,0-1,1 0,-1 0,1 1,11 5,0 0,1-1,-1-1,1 0,0 0,23 2,-11 0,657 99,-662-102,6-1,0 1,0 1,41 14,-65-18,1 1,-1 0,0 0,1 0,-1 0,0 0,0 1,0-1,0 1,0-1,0 1,0 0,0 0,-1 0,1 0,-1 0,1 0,1 4,-3-4,1 0,-1 0,0 0,0 0,0 0,0 1,0-1,0 0,0 0,-1 0,1 0,-1 0,0 0,0 0,1 0,-1 0,-2 3,-4 5,0-1,-1 0,0 0,-1 0,0-1,-15 11,-49 30,-121 61,149-86,42-23,0 1,-1-1,1 1,0 0,0 0,0 0,0 0,0 0,1 1,-1-1,1 1,-4 5,6-7,0-1,0 1,0-1,0 1,0-1,0 1,0-1,0 1,0-1,1 1,-1-1,0 1,0-1,1 1,-1-1,0 0,1 1,-1-1,1 1,-1-1,0 0,1 1,-1-1,1 0,-1 0,1 1,-1-1,1 0,0 0,35 10,48 1,2-4,91-5,-80-2,310-2,148 3,-518 3,-37-4,1 0,-1 0,0 0,0 0,0 0,1 0,-1 1,0-1,0 0,0 0,1 0,-1 0,0 0,0 0,0 0,1 0,-1 0,0 1,0-1,0 0,0 0,0 0,1 0,-1 0,0 1,0-1,0 0,0 0,0 0,0 1,0-1,0 0,0 0,0 0,0 1,0-1,1 0,-1 0,-1 0,1 1,0-1,0 0,0 0,0 0,0 1,0-1,0 0,0 0,0 0,0 0,0 1,0-1,0 0,-1 0,1 0,0 0,0 1,0-1,-1 0,-6 4,0 0,0-1,0 0,-1 0,-12 2,-352 70,-13-30,-104 17,462-57,-123 26,120-16,29-15,1 0,-1 1,1-1,-1 1,1-1,-1 1,1-1,0 1,-1 0,1-1,0 1,-1-1,1 1,0 0,0-1,-1 1,1 0,0-1,0 1,0 0,0-1,0 1,0 0,0 0,1 1,1 0,-1 0,1 0,-1 0,1 0,0-1,-1 1,1-1,0 1,0-1,0 0,0 1,1-1,-1 0,0 0,0-1,1 1,2 0,19 6,0-1,0-1,1-2,29 2,104-6,-82-1,177 0,-796 0,280 4,218 0,34-1,0 0,1-1,-1-1,0 1,-13-4,42-1,126-18,202-5,161 24,-478 4,75-5,178-30,-161 16,-48 6,-57 8,1 1,0 1,1 1,-1 0,0 1,1 1,-1 1,0 0,29 6,-24 0,-2-1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EA7AAD7-F34B-7F45-A5AF-0D792C97648B}" type="datetimeFigureOut">
              <a:rPr lang="en-US"/>
              <a:pPr/>
              <a:t>9/11/2023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27CD3B0-B457-DB4B-864A-C8C5866195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93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end</a:t>
            </a:r>
            <a:r>
              <a:rPr lang="en-US" baseline="0" dirty="0"/>
              <a:t> of each session share with us your feedback through the Laerdal SUN app.  We rely on you to make this SUN better each time.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CD3B0-B457-DB4B-864A-C8C58661955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8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CD3B0-B457-DB4B-864A-C8C5866195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3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CD3B0-B457-DB4B-864A-C8C5866195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5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CD3B0-B457-DB4B-864A-C8C5866195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CD3B0-B457-DB4B-864A-C8C5866195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9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end</a:t>
            </a:r>
            <a:r>
              <a:rPr lang="en-US" baseline="0" dirty="0"/>
              <a:t> of each session share with us your feedback through the Laerdal SUN app.  We rely on you to make this SUN better each time.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CD3B0-B457-DB4B-864A-C8C5866195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9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2938" y="1787918"/>
            <a:ext cx="78343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9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86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12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1087815"/>
            <a:ext cx="5219700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2033194"/>
            <a:ext cx="7834312" cy="42923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effectLst>
            <a:reflection blurRad="6350" stA="8000" endA="300" endPos="32000" dist="12700" dir="5400000" sy="-100000" algn="bl" rotWithShape="0"/>
          </a:effectLst>
          <a:latin typeface="Verdana"/>
          <a:ea typeface="ＭＳ Ｐゴシック" charset="0"/>
          <a:cs typeface="Verdan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ill Sans MT" pitchFamily="34" charset="0"/>
          <a:ea typeface="ＭＳ Ｐゴシック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ill Sans MT" pitchFamily="34" charset="0"/>
          <a:ea typeface="ＭＳ Ｐゴシック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ill Sans MT" pitchFamily="34" charset="0"/>
          <a:ea typeface="ＭＳ Ｐゴシック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ill Sans MT" pitchFamily="34" charset="0"/>
          <a:ea typeface="ＭＳ Ｐゴシック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ill Sans MT" pitchFamily="34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ill Sans MT" pitchFamily="34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ill Sans MT" pitchFamily="34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/>
          <a:ea typeface="ＭＳ Ｐゴシック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/>
          <a:ea typeface="ＭＳ Ｐゴシック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/>
          <a:ea typeface="ＭＳ Ｐゴシック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  <p:pic>
        <p:nvPicPr>
          <p:cNvPr id="2" name="Picture 1" descr="A red and grey logo&#10;&#10;Description automatically generated">
            <a:extLst>
              <a:ext uri="{FF2B5EF4-FFF2-40B4-BE49-F238E27FC236}">
                <a16:creationId xmlns:a16="http://schemas.microsoft.com/office/drawing/2014/main" id="{92F94E31-5D71-AC4D-6A63-95E95884D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918" y="12700"/>
            <a:ext cx="3248049" cy="11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9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935" y="1013551"/>
            <a:ext cx="4594742" cy="12008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Welcome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9B5D0-D3C9-46C5-B07F-01BFF9B1096B}"/>
              </a:ext>
            </a:extLst>
          </p:cNvPr>
          <p:cNvSpPr txBox="1"/>
          <p:nvPr/>
        </p:nvSpPr>
        <p:spPr>
          <a:xfrm>
            <a:off x="815621" y="5023255"/>
            <a:ext cx="77213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The University of New Mexico-Gallup Campus Mini-SUN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C99A6-4853-55A6-EE11-112887C3E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837" y="1642036"/>
            <a:ext cx="4435522" cy="3338738"/>
          </a:xfrm>
          <a:prstGeom prst="rect">
            <a:avLst/>
          </a:prstGeom>
        </p:spPr>
      </p:pic>
      <p:pic>
        <p:nvPicPr>
          <p:cNvPr id="5" name="Picture 4" descr="A red and grey logo&#10;&#10;Description automatically generated">
            <a:extLst>
              <a:ext uri="{FF2B5EF4-FFF2-40B4-BE49-F238E27FC236}">
                <a16:creationId xmlns:a16="http://schemas.microsoft.com/office/drawing/2014/main" id="{0D22AE10-283F-FC6E-B28A-A35306AB3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665" y="-144679"/>
            <a:ext cx="3248049" cy="11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663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62FAB4-8F97-FACB-A604-62E6F3623863}"/>
              </a:ext>
            </a:extLst>
          </p:cNvPr>
          <p:cNvSpPr txBox="1"/>
          <p:nvPr/>
        </p:nvSpPr>
        <p:spPr>
          <a:xfrm>
            <a:off x="315686" y="1427130"/>
            <a:ext cx="844731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Where: </a:t>
            </a:r>
          </a:p>
          <a:p>
            <a:r>
              <a:rPr lang="en-US" sz="2400" b="1" dirty="0"/>
              <a:t>University of New Mexico – Gallup</a:t>
            </a:r>
          </a:p>
          <a:p>
            <a:r>
              <a:rPr lang="en-US" sz="2400" b="1" dirty="0"/>
              <a:t>705 Gurley Ave</a:t>
            </a:r>
          </a:p>
          <a:p>
            <a:r>
              <a:rPr lang="en-US" sz="2400" b="1" dirty="0"/>
              <a:t>Gallup, NM 87301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8A2CF-5BD1-1F99-95F8-1AEFC44C8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3248611"/>
            <a:ext cx="4669941" cy="1377815"/>
          </a:xfrm>
          <a:prstGeom prst="rect">
            <a:avLst/>
          </a:prstGeom>
        </p:spPr>
      </p:pic>
      <p:pic>
        <p:nvPicPr>
          <p:cNvPr id="4" name="Picture 3" descr="A red and grey logo&#10;&#10;Description automatically generated">
            <a:extLst>
              <a:ext uri="{FF2B5EF4-FFF2-40B4-BE49-F238E27FC236}">
                <a16:creationId xmlns:a16="http://schemas.microsoft.com/office/drawing/2014/main" id="{7B1C63B3-4022-F527-9A07-1BDD53524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2" y="-128815"/>
            <a:ext cx="3248049" cy="11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9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1087815"/>
            <a:ext cx="7797677" cy="796925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reflection blurRad="6350" stA="8000" endA="300" endPos="32000" dist="12700" dir="5400000" sy="-100000" algn="bl" rotWithShape="0"/>
                </a:effectLst>
                <a:uLnTx/>
                <a:uFillTx/>
                <a:latin typeface="Verdana"/>
                <a:ea typeface="ＭＳ Ｐゴシック" charset="0"/>
              </a:rPr>
              <a:t>Agenda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2937" y="2033194"/>
            <a:ext cx="7797678" cy="4632011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9:00 – 9:30 AM	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Welcome – </a:t>
            </a:r>
            <a:r>
              <a:rPr lang="en-US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Student Services and Tech. Center  200 (SSTC 200) 					Lobby</a:t>
            </a:r>
            <a:endParaRPr lang="en-US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9:30 – 10:00 AM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en-US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Student Services and Tech. Center  200 (SSTC 200) 				</a:t>
            </a:r>
            <a:r>
              <a:rPr lang="en-US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with Jonathan Lumibao</a:t>
            </a: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lvl="0" indent="-91440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lvl="0" indent="-9144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10:00 – 11:00  AM	Session # 1 </a:t>
            </a:r>
          </a:p>
          <a:p>
            <a:pPr marL="914400" lvl="0" indent="-9144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	</a:t>
            </a: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SSTC 200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Overview of Simulation Standards – Core Four 						(Pre-briefing, Facilitation, Debriefing, and Professional						Integrity)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Matthew Kosemund, CHSOS</a:t>
            </a:r>
          </a:p>
          <a:p>
            <a:pPr marL="0" lvl="0" indent="0">
              <a:spcBef>
                <a:spcPts val="300"/>
              </a:spcBef>
              <a:spcAft>
                <a:spcPts val="0"/>
              </a:spcAft>
              <a:buNone/>
            </a:pP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11:00 – 11:15 AM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Break</a:t>
            </a:r>
          </a:p>
          <a:p>
            <a:pPr marL="914400" lvl="0" indent="-91440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11:15 – 12:15 PM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Session # 2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	SSTC 200 – Better Debriefing: Techniques of Debriefing for 					Novice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Matthew Kosemund, CHSOS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12:15 – 1:15 PM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Lunch and Networking – Student Services and Tech. Center  200 				(SSTC 200)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	</a:t>
            </a:r>
            <a:endParaRPr lang="en-US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 descr="A red and grey logo&#10;&#10;Description automatically generated">
            <a:extLst>
              <a:ext uri="{FF2B5EF4-FFF2-40B4-BE49-F238E27FC236}">
                <a16:creationId xmlns:a16="http://schemas.microsoft.com/office/drawing/2014/main" id="{C23970E4-3CA1-D902-DE7B-46C3126C5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4679"/>
            <a:ext cx="3248049" cy="11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6E7B-A242-4D7C-A0B4-B94956D2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7815"/>
            <a:ext cx="7834312" cy="796925"/>
          </a:xfrm>
        </p:spPr>
        <p:txBody>
          <a:bodyPr>
            <a:normAutofit fontScale="90000"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reflection blurRad="6350" stA="8000" endA="300" endPos="32000" dist="12700" dir="5400000" sy="-100000" algn="bl" rotWithShape="0"/>
                </a:effectLst>
                <a:uLnTx/>
                <a:uFillTx/>
                <a:latin typeface="Verdana"/>
                <a:ea typeface="ＭＳ Ｐゴシック" charset="0"/>
              </a:rPr>
              <a:t>Agenda</a:t>
            </a:r>
            <a:b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reflection blurRad="6350" stA="8000" endA="300" endPos="32000" dist="127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88F48-58F9-45FC-B1D6-F2B9D6719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2033193"/>
            <a:ext cx="7834312" cy="4609977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</a:t>
            </a:r>
          </a:p>
          <a:p>
            <a:pPr marL="914400" lvl="0" indent="-9144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1:15 – 2:15 PM		Session # 3</a:t>
            </a: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</a:t>
            </a:r>
          </a:p>
          <a:p>
            <a:pPr marL="0" lv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	</a:t>
            </a: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Virtual – </a:t>
            </a:r>
            <a:r>
              <a:rPr lang="en-US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Student Services and Tech. Center  200 (SSTC 200) 					</a:t>
            </a: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Low-cost/Cost Effective Simulation Solutions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							Kelly McKeever, Virtual Education and Content Development 						Specialist</a:t>
            </a:r>
            <a:endParaRPr lang="en-US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	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	</a:t>
            </a:r>
            <a:endParaRPr lang="en-US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2:15 – 2:30 PM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Break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2:30 – 2:45 PM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Session # 4 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					High Impact-Low Resource Solutions for Quality Care From 					Laerdal Medical – </a:t>
            </a:r>
            <a:r>
              <a:rPr lang="en-US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Student Services and Tech. Center 200 						(SSTC 200)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with Steph Evans </a:t>
            </a: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2:45 – 3:00 PM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Closing</a:t>
            </a:r>
          </a:p>
        </p:txBody>
      </p:sp>
      <p:pic>
        <p:nvPicPr>
          <p:cNvPr id="4" name="Picture 3" descr="A red and grey logo&#10;&#10;Description automatically generated">
            <a:extLst>
              <a:ext uri="{FF2B5EF4-FFF2-40B4-BE49-F238E27FC236}">
                <a16:creationId xmlns:a16="http://schemas.microsoft.com/office/drawing/2014/main" id="{38E145BC-F920-DC6C-2908-4EA47BBFD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679"/>
            <a:ext cx="3248049" cy="11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8975"/>
            <a:ext cx="5219700" cy="796925"/>
          </a:xfrm>
        </p:spPr>
        <p:txBody>
          <a:bodyPr>
            <a:normAutofit/>
          </a:bodyPr>
          <a:lstStyle/>
          <a:p>
            <a:r>
              <a:rPr lang="en-US" sz="1800"/>
              <a:t>Campus Map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858C9E-C2E9-D23C-74C3-AD64867D6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85900"/>
            <a:ext cx="5816908" cy="44501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DF55BF-07AB-24CB-E2F1-7D18BE8740E1}"/>
              </a:ext>
            </a:extLst>
          </p:cNvPr>
          <p:cNvSpPr txBox="1"/>
          <p:nvPr/>
        </p:nvSpPr>
        <p:spPr>
          <a:xfrm>
            <a:off x="5816908" y="1485900"/>
            <a:ext cx="31746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1. Food Service Lions Hall</a:t>
            </a:r>
          </a:p>
          <a:p>
            <a:r>
              <a:rPr lang="en-US" sz="1200" dirty="0"/>
              <a:t>2. Gurley Hall </a:t>
            </a:r>
          </a:p>
          <a:p>
            <a:r>
              <a:rPr lang="en-US" sz="1200" dirty="0"/>
              <a:t>3. Construction Technology </a:t>
            </a:r>
          </a:p>
          <a:p>
            <a:r>
              <a:rPr lang="en-US" sz="1200" dirty="0"/>
              <a:t>4. Calvin Hall Center </a:t>
            </a:r>
          </a:p>
          <a:p>
            <a:r>
              <a:rPr lang="en-US" sz="1200" dirty="0"/>
              <a:t>5. Physical Education Complex </a:t>
            </a:r>
          </a:p>
          <a:p>
            <a:r>
              <a:rPr lang="en-US" sz="1200" dirty="0"/>
              <a:t>6. Physical Plant</a:t>
            </a:r>
          </a:p>
          <a:p>
            <a:r>
              <a:rPr lang="en-US" sz="1200" dirty="0"/>
              <a:t>7. Health Careers Center I </a:t>
            </a:r>
          </a:p>
          <a:p>
            <a:r>
              <a:rPr lang="en-US" sz="1200" dirty="0"/>
              <a:t>8. Zollinger Library</a:t>
            </a:r>
          </a:p>
          <a:p>
            <a:r>
              <a:rPr lang="en-US" sz="1200" dirty="0"/>
              <a:t>9. Health Careers Center II / Nursing</a:t>
            </a:r>
          </a:p>
          <a:p>
            <a:r>
              <a:rPr lang="en-US" sz="1200" dirty="0">
                <a:highlight>
                  <a:srgbClr val="FFFF00"/>
                </a:highlight>
              </a:rPr>
              <a:t>* 10. Student Services and Tech. Center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CDAFFE0-81C3-8183-1533-6009E1E31991}"/>
                  </a:ext>
                </a:extLst>
              </p14:cNvPr>
              <p14:cNvContentPartPr/>
              <p14:nvPr/>
            </p14:nvContentPartPr>
            <p14:xfrm>
              <a:off x="1131034" y="3297926"/>
              <a:ext cx="62280" cy="776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CDAFFE0-81C3-8183-1533-6009E1E319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7034" y="3190286"/>
                <a:ext cx="169920" cy="9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EEFAFE5-B203-1E4F-B9CB-3EB0E5FF320F}"/>
                  </a:ext>
                </a:extLst>
              </p14:cNvPr>
              <p14:cNvContentPartPr/>
              <p14:nvPr/>
            </p14:nvContentPartPr>
            <p14:xfrm>
              <a:off x="1077034" y="3166526"/>
              <a:ext cx="1265400" cy="915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EEFAFE5-B203-1E4F-B9CB-3EB0E5FF32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3394" y="3058886"/>
                <a:ext cx="1373040" cy="113112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 descr="A red and grey logo&#10;&#10;Description automatically generated">
            <a:extLst>
              <a:ext uri="{FF2B5EF4-FFF2-40B4-BE49-F238E27FC236}">
                <a16:creationId xmlns:a16="http://schemas.microsoft.com/office/drawing/2014/main" id="{5591B803-B106-8E50-6000-E06CC1290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-144679"/>
            <a:ext cx="3248049" cy="11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8975"/>
            <a:ext cx="5219700" cy="796925"/>
          </a:xfrm>
        </p:spPr>
        <p:txBody>
          <a:bodyPr>
            <a:normAutofit/>
          </a:bodyPr>
          <a:lstStyle/>
          <a:p>
            <a:r>
              <a:rPr lang="en-US" sz="1800" dirty="0"/>
              <a:t>Campus Directions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A6347-F7A0-6CD3-1D82-F8CDC1585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46" y="1928780"/>
            <a:ext cx="8114479" cy="3871296"/>
          </a:xfrm>
          <a:prstGeom prst="rect">
            <a:avLst/>
          </a:prstGeom>
        </p:spPr>
      </p:pic>
      <p:pic>
        <p:nvPicPr>
          <p:cNvPr id="4" name="Picture 3" descr="A red and grey logo&#10;&#10;Description automatically generated">
            <a:extLst>
              <a:ext uri="{FF2B5EF4-FFF2-40B4-BE49-F238E27FC236}">
                <a16:creationId xmlns:a16="http://schemas.microsoft.com/office/drawing/2014/main" id="{5E979406-8125-3B7D-D74F-8125D1A6F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4679"/>
            <a:ext cx="3248049" cy="11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256" y="2194560"/>
            <a:ext cx="3762806" cy="2586760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</a:pPr>
            <a:r>
              <a:rPr lang="en-US" sz="1800" dirty="0"/>
              <a:t>Help us make the 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sz="1800" dirty="0"/>
              <a:t>SUN Conferences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sz="1800" dirty="0"/>
              <a:t>best meet your needs.  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1800" b="1" dirty="0"/>
          </a:p>
          <a:p>
            <a:pPr marL="0" lvl="1" indent="0">
              <a:lnSpc>
                <a:spcPct val="80000"/>
              </a:lnSpc>
              <a:buNone/>
            </a:pPr>
            <a:r>
              <a:rPr lang="en-US" sz="1800" b="1" dirty="0"/>
              <a:t>Please give us your feedback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400" b="1" dirty="0"/>
          </a:p>
        </p:txBody>
      </p:sp>
      <p:pic>
        <p:nvPicPr>
          <p:cNvPr id="4" name="Picture 1" descr="image001">
            <a:extLst>
              <a:ext uri="{FF2B5EF4-FFF2-40B4-BE49-F238E27FC236}">
                <a16:creationId xmlns:a16="http://schemas.microsoft.com/office/drawing/2014/main" id="{BC5AEB43-E58E-40C8-88F2-3647D3F0E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194560"/>
            <a:ext cx="3762808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3E59E-73B2-4B04-A52E-3BCB74615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477" y="5370862"/>
            <a:ext cx="4487045" cy="798645"/>
          </a:xfrm>
          <a:prstGeom prst="rect">
            <a:avLst/>
          </a:prstGeom>
        </p:spPr>
      </p:pic>
      <p:pic>
        <p:nvPicPr>
          <p:cNvPr id="5" name="Picture 4" descr="A red and grey logo&#10;&#10;Description automatically generated">
            <a:extLst>
              <a:ext uri="{FF2B5EF4-FFF2-40B4-BE49-F238E27FC236}">
                <a16:creationId xmlns:a16="http://schemas.microsoft.com/office/drawing/2014/main" id="{B5E53CC4-DE2F-8A87-5E30-0AE9D846A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" y="-144679"/>
            <a:ext cx="3248049" cy="11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  <p:pic>
        <p:nvPicPr>
          <p:cNvPr id="3" name="Picture 2" descr="A red and grey logo&#10;&#10;Description automatically generated">
            <a:extLst>
              <a:ext uri="{FF2B5EF4-FFF2-40B4-BE49-F238E27FC236}">
                <a16:creationId xmlns:a16="http://schemas.microsoft.com/office/drawing/2014/main" id="{1D2DF754-D0FC-6EEC-5493-FAFBA1622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735" y="0"/>
            <a:ext cx="3248049" cy="11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aerdal Product Document" ma:contentTypeID="0x0101005135067FDF6545EABE1DB8DA765656D1040007C4EE89402E06448CDDC02C3FE58E58" ma:contentTypeVersion="0" ma:contentTypeDescription="Laerdal Product Document" ma:contentTypeScope="" ma:versionID="b4914fbddcffd837ee5fa2ee56cdf8a5">
  <xsd:schema xmlns:xsd="http://www.w3.org/2001/XMLSchema" xmlns:p="http://schemas.microsoft.com/office/2006/metadata/properties" xmlns:ns2="DEBA1CF3-2C2E-47D9-93B0-A9285D2965BE" targetNamespace="http://schemas.microsoft.com/office/2006/metadata/properties" ma:root="true" ma:fieldsID="ce563abc87bf3dac3a2eff3a9bb34394" ns2:_="">
    <xsd:import namespace="DEBA1CF3-2C2E-47D9-93B0-A9285D2965BE"/>
    <xsd:element name="properties">
      <xsd:complexType>
        <xsd:sequence>
          <xsd:element name="documentManagement">
            <xsd:complexType>
              <xsd:all>
                <xsd:element ref="ns2:Department" minOccurs="0"/>
                <xsd:element ref="ns2:Status"/>
                <xsd:element ref="ns2:Type" minOccurs="0"/>
                <xsd:element ref="ns2:Owner" minOccurs="0"/>
                <xsd:element ref="ns2:DateOrigi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EBA1CF3-2C2E-47D9-93B0-A9285D2965BE" elementFormDefault="qualified">
    <xsd:import namespace="http://schemas.microsoft.com/office/2006/documentManagement/types"/>
    <xsd:element name="Department" ma:index="8" nillable="true" ma:displayName="Department" ma:default="" ma:internalName="Department" ma:showField="Choice">
      <xsd:simpleType>
        <xsd:restriction base="dms:Choice">
          <xsd:enumeration value="Corporate Office"/>
          <xsd:enumeration value="IT"/>
          <xsd:enumeration value="HR"/>
          <xsd:enumeration value="Finance"/>
          <xsd:enumeration value="Marcom"/>
          <xsd:enumeration value="QA"/>
          <xsd:enumeration value="R&amp;D"/>
          <xsd:enumeration value="SC&amp;M"/>
          <xsd:enumeration value="Sales Americas"/>
          <xsd:enumeration value="Sales Europe"/>
          <xsd:enumeration value="Sales Asia Pacific"/>
          <xsd:enumeration value="Strategic Dev"/>
          <xsd:enumeration value="T&amp;E"/>
          <xsd:enumeration value="Therapy"/>
        </xsd:restriction>
      </xsd:simpleType>
    </xsd:element>
    <xsd:element name="Status" ma:index="9" ma:displayName="Status" ma:default="Final" ma:internalName="Status" ma:showField="Choice">
      <xsd:simpleType>
        <xsd:restriction base="dms:Choice">
          <xsd:enumeration value="Final"/>
          <xsd:enumeration value="Draft"/>
        </xsd:restriction>
      </xsd:simpleType>
    </xsd:element>
    <xsd:element name="Type" ma:index="10" nillable="true" ma:displayName="Type" ma:default="Presentation" ma:internalName="Type" ma:showField="Choice">
      <xsd:simpleType>
        <xsd:restriction base="dms:Choice">
          <xsd:enumeration value="Presentation"/>
          <xsd:enumeration value="Correspondence"/>
          <xsd:enumeration value="Memo/Minutes"/>
          <xsd:enumeration value="Procedures"/>
          <xsd:enumeration value="Specification"/>
          <xsd:enumeration value="Reports"/>
          <xsd:enumeration value="Plans/Schedules"/>
          <xsd:enumeration value="Staff"/>
        </xsd:restriction>
      </xsd:simpleType>
    </xsd:element>
    <xsd:element name="Owner" ma:index="11" nillable="true" ma:displayName="Owner" ma:hidden="true" ma:internalName="Owner">
      <xsd:simpleType>
        <xsd:restriction base="dms:Text"/>
      </xsd:simpleType>
    </xsd:element>
    <xsd:element name="DateOrigin" ma:index="12" nillable="true" ma:displayName="Date of origin" ma:default="[today]" ma:internalName="DateOrigin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FDB0609-81C8-4A70-869E-8CDE8C8464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B8AF47-16DA-4903-A98F-3A24C35197C2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18700FC-9E7C-4F4B-BDD6-8299F611E4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BA1CF3-2C2E-47D9-93B0-A9285D2965B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Metadata/LabelInfo.xml><?xml version="1.0" encoding="utf-8"?>
<clbl:labelList xmlns:clbl="http://schemas.microsoft.com/office/2020/mipLabelMetadata">
  <clbl:label id="{b223ef84-eb37-44e0-8ef9-6b666a35bdce}" enabled="0" method="" siteId="{b223ef84-eb37-44e0-8ef9-6b666a35bdc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7374</TotalTime>
  <Words>486</Words>
  <Application>Microsoft Office PowerPoint</Application>
  <PresentationFormat>On-screen Show (4:3)</PresentationFormat>
  <Paragraphs>62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Verdana</vt:lpstr>
      <vt:lpstr>Office Theme</vt:lpstr>
      <vt:lpstr>PowerPoint Presentation</vt:lpstr>
      <vt:lpstr>Welcome</vt:lpstr>
      <vt:lpstr>PowerPoint Presentation</vt:lpstr>
      <vt:lpstr>Agenda</vt:lpstr>
      <vt:lpstr>Agenda </vt:lpstr>
      <vt:lpstr>Campus Map</vt:lpstr>
      <vt:lpstr>Campus Directions</vt:lpstr>
      <vt:lpstr>Conference Survey</vt:lpstr>
      <vt:lpstr>PowerPoint Presentation</vt:lpstr>
    </vt:vector>
  </TitlesOfParts>
  <Company>Laerdal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in the Digital Age</dc:title>
  <dc:creator>Brian Vigorita</dc:creator>
  <cp:lastModifiedBy>Barron Williams</cp:lastModifiedBy>
  <cp:revision>85</cp:revision>
  <dcterms:created xsi:type="dcterms:W3CDTF">2010-12-07T14:15:56Z</dcterms:created>
  <dcterms:modified xsi:type="dcterms:W3CDTF">2023-09-11T13:02:44Z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Type">
    <vt:lpwstr>Presentation</vt:lpwstr>
  </property>
  <property fmtid="{D5CDD505-2E9C-101B-9397-08002B2CF9AE}" pid="5" name="DateOrigin">
    <vt:lpwstr>2011-03-28T13:48:00Z</vt:lpwstr>
  </property>
  <property fmtid="{D5CDD505-2E9C-101B-9397-08002B2CF9AE}" pid="6" name="Department">
    <vt:lpwstr/>
  </property>
  <property fmtid="{D5CDD505-2E9C-101B-9397-08002B2CF9AE}" pid="7" name="ContentType">
    <vt:lpwstr>Laerdal Product Document</vt:lpwstr>
  </property>
  <property fmtid="{D5CDD505-2E9C-101B-9397-08002B2CF9AE}" pid="8" name="Status">
    <vt:lpwstr>Final</vt:lpwstr>
  </property>
  <property fmtid="{D5CDD505-2E9C-101B-9397-08002B2CF9AE}" pid="9" name="Owner">
    <vt:lpwstr/>
  </property>
</Properties>
</file>